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8" r:id="rId2"/>
    <p:sldId id="260" r:id="rId3"/>
    <p:sldId id="261" r:id="rId4"/>
    <p:sldId id="263" r:id="rId5"/>
    <p:sldId id="262" r:id="rId6"/>
    <p:sldId id="265" r:id="rId7"/>
    <p:sldId id="264" r:id="rId8"/>
    <p:sldId id="266" r:id="rId9"/>
    <p:sldId id="267" r:id="rId10"/>
    <p:sldId id="268" r:id="rId11"/>
    <p:sldId id="269" r:id="rId12"/>
    <p:sldId id="270" r:id="rId13"/>
    <p:sldId id="272" r:id="rId14"/>
    <p:sldId id="271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40-45BB-82C1-E2BD88AF78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40-45BB-82C1-E2BD88AF783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40-45BB-82C1-E2BD88AF7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86928160"/>
        <c:axId val="386927768"/>
      </c:barChart>
      <c:catAx>
        <c:axId val="386928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7768"/>
        <c:crosses val="autoZero"/>
        <c:auto val="1"/>
        <c:lblAlgn val="ctr"/>
        <c:lblOffset val="100"/>
        <c:noMultiLvlLbl val="0"/>
      </c:catAx>
      <c:valAx>
        <c:axId val="386927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8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/>
      <dgm:spPr/>
      <dgm:t>
        <a:bodyPr/>
        <a:lstStyle/>
        <a:p>
          <a:r>
            <a:rPr lang="en-US" dirty="0"/>
            <a:t>Step 1 Title</a:t>
          </a:r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23A0DE4A-FE92-496E-B335-3433CEFB74E9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n-US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n-US"/>
        </a:p>
      </dgm:t>
    </dgm:pt>
    <dgm:pt modelId="{97AFB725-9839-43BA-B026-0DD6AA03AD9C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CC01022B-5039-457F-931E-79459E3C1DC4}" type="parTrans" cxnId="{97004F90-D1DB-4A84-A8AE-504DE1F07341}">
      <dgm:prSet/>
      <dgm:spPr/>
      <dgm:t>
        <a:bodyPr/>
        <a:lstStyle/>
        <a:p>
          <a:endParaRPr lang="en-US"/>
        </a:p>
      </dgm:t>
    </dgm:pt>
    <dgm:pt modelId="{D5C26250-A06D-4B41-BC14-92648809C21F}" type="sibTrans" cxnId="{97004F90-D1DB-4A84-A8AE-504DE1F07341}">
      <dgm:prSet/>
      <dgm:spPr/>
      <dgm:t>
        <a:bodyPr/>
        <a:lstStyle/>
        <a:p>
          <a:endParaRPr lang="en-US"/>
        </a:p>
      </dgm:t>
    </dgm:pt>
    <dgm:pt modelId="{B86124A4-14C7-49C7-A342-9B2C2B94980B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B2F6F8FA-C3EE-485C-BFEC-A81570DC47D8}" type="parTrans" cxnId="{508A9F6A-C4F1-4147-A5F6-B89293B446E8}">
      <dgm:prSet/>
      <dgm:spPr/>
      <dgm:t>
        <a:bodyPr/>
        <a:lstStyle/>
        <a:p>
          <a:endParaRPr lang="en-US"/>
        </a:p>
      </dgm:t>
    </dgm:pt>
    <dgm:pt modelId="{1114C752-8188-4E63-BFFC-E4081ACE9882}" type="sibTrans" cxnId="{508A9F6A-C4F1-4147-A5F6-B89293B446E8}">
      <dgm:prSet/>
      <dgm:spPr/>
      <dgm:t>
        <a:bodyPr/>
        <a:lstStyle/>
        <a:p>
          <a:endParaRPr lang="en-US"/>
        </a:p>
      </dgm:t>
    </dgm:pt>
    <dgm:pt modelId="{A97FC57D-50D6-4D43-99C3-06D09820F122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5DD877C7-E4D9-4A68-A305-5A7689D3DBE7}" type="parTrans" cxnId="{D286A548-6BB0-4DED-9FB5-D87042DDBE0A}">
      <dgm:prSet/>
      <dgm:spPr/>
      <dgm:t>
        <a:bodyPr/>
        <a:lstStyle/>
        <a:p>
          <a:endParaRPr lang="en-US"/>
        </a:p>
      </dgm:t>
    </dgm:pt>
    <dgm:pt modelId="{C17BCABE-BEF2-4CC4-B037-B6B4866665CD}" type="sibTrans" cxnId="{D286A548-6BB0-4DED-9FB5-D87042DDBE0A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/>
      <dgm:spPr/>
      <dgm:t>
        <a:bodyPr/>
        <a:lstStyle/>
        <a:p>
          <a:r>
            <a:rPr lang="en-US" dirty="0"/>
            <a:t>Step 2 Title</a:t>
          </a:r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CBCC21F5-552F-4D39-812E-6FCD4A366F58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en-US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en-US"/>
        </a:p>
      </dgm:t>
    </dgm:pt>
    <dgm:pt modelId="{62831651-7C26-466C-BAA4-31EA8D14E47A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0F3EB6E4-07A5-4199-9C2F-8B91F53579FE}" type="parTrans" cxnId="{59DDA576-1BA9-49E8-9D1D-361FF667A19A}">
      <dgm:prSet/>
      <dgm:spPr/>
      <dgm:t>
        <a:bodyPr/>
        <a:lstStyle/>
        <a:p>
          <a:endParaRPr lang="en-US"/>
        </a:p>
      </dgm:t>
    </dgm:pt>
    <dgm:pt modelId="{0D19FA60-5F9C-420B-AD2F-A0656A7F0783}" type="sibTrans" cxnId="{59DDA576-1BA9-49E8-9D1D-361FF667A19A}">
      <dgm:prSet/>
      <dgm:spPr/>
      <dgm:t>
        <a:bodyPr/>
        <a:lstStyle/>
        <a:p>
          <a:endParaRPr lang="en-US"/>
        </a:p>
      </dgm:t>
    </dgm:pt>
    <dgm:pt modelId="{44B2544A-D122-4B95-A36C-B03D9E272B48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9EE40E78-C1B8-4A87-A668-53AD816CED24}" type="parTrans" cxnId="{F89EA6DF-D106-435E-9337-D23286A767A6}">
      <dgm:prSet/>
      <dgm:spPr/>
      <dgm:t>
        <a:bodyPr/>
        <a:lstStyle/>
        <a:p>
          <a:endParaRPr lang="en-US"/>
        </a:p>
      </dgm:t>
    </dgm:pt>
    <dgm:pt modelId="{F32DECE0-DC7F-4DCF-A10D-96A117A49197}" type="sibTrans" cxnId="{F89EA6DF-D106-435E-9337-D23286A767A6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/>
      <dgm:spPr/>
      <dgm:t>
        <a:bodyPr/>
        <a:lstStyle/>
        <a:p>
          <a:r>
            <a:rPr lang="en-US" dirty="0"/>
            <a:t>Step 3 Title</a:t>
          </a:r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F3256203-D9D1-492A-B801-68C1A32486F0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en-US"/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en-US"/>
        </a:p>
      </dgm:t>
    </dgm:pt>
    <dgm:pt modelId="{357008B7-F3FD-489F-A410-81C9A9EFE4DA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ED5EFE54-4C6D-4A88-939B-CE66C6668425}" type="parTrans" cxnId="{8910F93B-7180-4A52-9856-879D102D33F8}">
      <dgm:prSet/>
      <dgm:spPr/>
      <dgm:t>
        <a:bodyPr/>
        <a:lstStyle/>
        <a:p>
          <a:endParaRPr lang="en-US"/>
        </a:p>
      </dgm:t>
    </dgm:pt>
    <dgm:pt modelId="{87BC108C-4915-4A4B-8565-E4BD28BA3C35}" type="sibTrans" cxnId="{8910F93B-7180-4A52-9856-879D102D33F8}">
      <dgm:prSet/>
      <dgm:spPr/>
      <dgm:t>
        <a:bodyPr/>
        <a:lstStyle/>
        <a:p>
          <a:endParaRPr lang="en-US"/>
        </a:p>
      </dgm:t>
    </dgm:pt>
    <dgm:pt modelId="{E5E95E82-EF79-43CA-AA86-43B0E1CBCD3F}">
      <dgm:prSet phldrT="[Text]"/>
      <dgm:spPr/>
      <dgm:t>
        <a:bodyPr/>
        <a:lstStyle/>
        <a:p>
          <a:r>
            <a:rPr lang="en-US" dirty="0"/>
            <a:t>Step 4 Title</a:t>
          </a:r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n-U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n-US"/>
        </a:p>
      </dgm:t>
    </dgm:pt>
    <dgm:pt modelId="{A81358E0-3DE7-41AD-A28C-ABB22548B1F6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262E0B94-6EA9-4797-B705-959D7B185F91}" type="parTrans" cxnId="{FB8541C0-3895-4553-A4C7-34B81A3C4A0B}">
      <dgm:prSet/>
      <dgm:spPr/>
      <dgm:t>
        <a:bodyPr/>
        <a:lstStyle/>
        <a:p>
          <a:endParaRPr lang="en-US"/>
        </a:p>
      </dgm:t>
    </dgm:pt>
    <dgm:pt modelId="{77756FBB-BF6C-4D78-803E-BCC851F1DA03}" type="sibTrans" cxnId="{FB8541C0-3895-4553-A4C7-34B81A3C4A0B}">
      <dgm:prSet/>
      <dgm:spPr/>
      <dgm:t>
        <a:bodyPr/>
        <a:lstStyle/>
        <a:p>
          <a:endParaRPr lang="en-US"/>
        </a:p>
      </dgm:t>
    </dgm:pt>
    <dgm:pt modelId="{37A7C994-CC74-44DD-8777-ED6736B35821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03F017E7-7E3C-4E2C-9CEF-B07099F38801}" type="parTrans" cxnId="{1C5CE732-A00F-4C06-A1A8-B209BC6B496D}">
      <dgm:prSet/>
      <dgm:spPr/>
      <dgm:t>
        <a:bodyPr/>
        <a:lstStyle/>
        <a:p>
          <a:endParaRPr lang="en-US"/>
        </a:p>
      </dgm:t>
    </dgm:pt>
    <dgm:pt modelId="{118572A4-3B5E-487E-8015-6A319369077F}" type="sibTrans" cxnId="{1C5CE732-A00F-4C06-A1A8-B209BC6B496D}">
      <dgm:prSet/>
      <dgm:spPr/>
      <dgm:t>
        <a:bodyPr/>
        <a:lstStyle/>
        <a:p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</dgm:pt>
    <dgm:pt modelId="{98302F07-D6A9-46A5-9807-EBF6C9F5B2DD}" type="pres">
      <dgm:prSet presAssocID="{082E8A29-955A-4C7C-A174-3E9DCD4DC89B}" presName="node" presStyleLbl="node1" presStyleIdx="0" presStyleCnt="4">
        <dgm:presLayoutVars>
          <dgm:bulletEnabled val="1"/>
        </dgm:presLayoutVars>
      </dgm:prSet>
      <dgm:spPr/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</dgm:pt>
  </dgm:ptLst>
  <dgm:cxnLst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AB981D0D-0AD5-4DD6-BA19-D4E75ECF1C7D}" type="presOf" srcId="{A97FC57D-50D6-4D43-99C3-06D09820F122}" destId="{98302F07-D6A9-46A5-9807-EBF6C9F5B2DD}" srcOrd="0" destOrd="4" presId="urn:microsoft.com/office/officeart/2005/8/layout/hList6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729DA21F-0A99-4CC3-ACFF-2A00EDCAA358}" type="presOf" srcId="{37A7C994-CC74-44DD-8777-ED6736B35821}" destId="{86146B22-5360-4D1B-AC91-3378F10134EE}" srcOrd="0" destOrd="2" presId="urn:microsoft.com/office/officeart/2005/8/layout/hList6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3AE2742D-7673-4553-BCDD-292AE3B4BC50}" type="presOf" srcId="{97AFB725-9839-43BA-B026-0DD6AA03AD9C}" destId="{98302F07-D6A9-46A5-9807-EBF6C9F5B2DD}" srcOrd="0" destOrd="2" presId="urn:microsoft.com/office/officeart/2005/8/layout/hList6"/>
    <dgm:cxn modelId="{1C5CE732-A00F-4C06-A1A8-B209BC6B496D}" srcId="{E5E95E82-EF79-43CA-AA86-43B0E1CBCD3F}" destId="{37A7C994-CC74-44DD-8777-ED6736B35821}" srcOrd="1" destOrd="0" parTransId="{03F017E7-7E3C-4E2C-9CEF-B07099F38801}" sibTransId="{118572A4-3B5E-487E-8015-6A319369077F}"/>
    <dgm:cxn modelId="{8910F93B-7180-4A52-9856-879D102D33F8}" srcId="{6D0E5D9F-7263-4526-A227-51301233F549}" destId="{357008B7-F3FD-489F-A410-81C9A9EFE4DA}" srcOrd="1" destOrd="0" parTransId="{ED5EFE54-4C6D-4A88-939B-CE66C6668425}" sibTransId="{87BC108C-4915-4A4B-8565-E4BD28BA3C35}"/>
    <dgm:cxn modelId="{DC53BA63-76BA-413A-ACCE-B7609C3FDC8E}" type="presOf" srcId="{A81358E0-3DE7-41AD-A28C-ABB22548B1F6}" destId="{86146B22-5360-4D1B-AC91-3378F10134EE}" srcOrd="0" destOrd="1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D286A548-6BB0-4DED-9FB5-D87042DDBE0A}" srcId="{082E8A29-955A-4C7C-A174-3E9DCD4DC89B}" destId="{A97FC57D-50D6-4D43-99C3-06D09820F122}" srcOrd="3" destOrd="0" parTransId="{5DD877C7-E4D9-4A68-A305-5A7689D3DBE7}" sibTransId="{C17BCABE-BEF2-4CC4-B037-B6B4866665CD}"/>
    <dgm:cxn modelId="{508A9F6A-C4F1-4147-A5F6-B89293B446E8}" srcId="{082E8A29-955A-4C7C-A174-3E9DCD4DC89B}" destId="{B86124A4-14C7-49C7-A342-9B2C2B94980B}" srcOrd="2" destOrd="0" parTransId="{B2F6F8FA-C3EE-485C-BFEC-A81570DC47D8}" sibTransId="{1114C752-8188-4E63-BFFC-E4081ACE9882}"/>
    <dgm:cxn modelId="{F4F3BD4C-7DE7-449F-8ECF-B43B2B86F2EB}" type="presOf" srcId="{CBCC21F5-552F-4D39-812E-6FCD4A366F58}" destId="{DAD9059A-916A-4916-A2A8-B42491568DD3}" srcOrd="0" destOrd="1" presId="urn:microsoft.com/office/officeart/2005/8/layout/hList6"/>
    <dgm:cxn modelId="{59DDA576-1BA9-49E8-9D1D-361FF667A19A}" srcId="{B6E26FFC-9977-4BBC-BEC7-3D6B63754E52}" destId="{62831651-7C26-466C-BAA4-31EA8D14E47A}" srcOrd="1" destOrd="0" parTransId="{0F3EB6E4-07A5-4199-9C2F-8B91F53579FE}" sibTransId="{0D19FA60-5F9C-420B-AD2F-A0656A7F0783}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9CB4B27D-95A7-458D-A9CA-7754788DD095}" type="presOf" srcId="{62831651-7C26-466C-BAA4-31EA8D14E47A}" destId="{DAD9059A-916A-4916-A2A8-B42491568DD3}" srcOrd="0" destOrd="2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97004F90-D1DB-4A84-A8AE-504DE1F07341}" srcId="{082E8A29-955A-4C7C-A174-3E9DCD4DC89B}" destId="{97AFB725-9839-43BA-B026-0DD6AA03AD9C}" srcOrd="1" destOrd="0" parTransId="{CC01022B-5039-457F-931E-79459E3C1DC4}" sibTransId="{D5C26250-A06D-4B41-BC14-92648809C21F}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FB8541C0-3895-4553-A4C7-34B81A3C4A0B}" srcId="{E5E95E82-EF79-43CA-AA86-43B0E1CBCD3F}" destId="{A81358E0-3DE7-41AD-A28C-ABB22548B1F6}" srcOrd="0" destOrd="0" parTransId="{262E0B94-6EA9-4797-B705-959D7B185F91}" sibTransId="{77756FBB-BF6C-4D78-803E-BCC851F1DA03}"/>
    <dgm:cxn modelId="{C06DA1C3-D38F-43B1-B24E-E80592CC29EC}" type="presOf" srcId="{23A0DE4A-FE92-496E-B335-3433CEFB74E9}" destId="{98302F07-D6A9-46A5-9807-EBF6C9F5B2DD}" srcOrd="0" destOrd="1" presId="urn:microsoft.com/office/officeart/2005/8/layout/hList6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ECB535CD-5106-41E2-A5E6-D382C3792033}" type="presOf" srcId="{357008B7-F3FD-489F-A410-81C9A9EFE4DA}" destId="{25A33852-3C4B-4406-8856-3A4D6201948C}" srcOrd="0" destOrd="2" presId="urn:microsoft.com/office/officeart/2005/8/layout/hList6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1B9593D8-0118-451B-8B48-CC6C91B73C1B}" type="presOf" srcId="{B86124A4-14C7-49C7-A342-9B2C2B94980B}" destId="{98302F07-D6A9-46A5-9807-EBF6C9F5B2DD}" srcOrd="0" destOrd="3" presId="urn:microsoft.com/office/officeart/2005/8/layout/hList6"/>
    <dgm:cxn modelId="{3B50A2DD-8777-42C9-93E1-40A37E404C87}" type="presOf" srcId="{44B2544A-D122-4B95-A36C-B03D9E272B48}" destId="{DAD9059A-916A-4916-A2A8-B42491568DD3}" srcOrd="0" destOrd="3" presId="urn:microsoft.com/office/officeart/2005/8/layout/hList6"/>
    <dgm:cxn modelId="{F89EA6DF-D106-435E-9337-D23286A767A6}" srcId="{B6E26FFC-9977-4BBC-BEC7-3D6B63754E52}" destId="{44B2544A-D122-4B95-A36C-B03D9E272B48}" srcOrd="2" destOrd="0" parTransId="{9EE40E78-C1B8-4A87-A668-53AD816CED24}" sibTransId="{F32DECE0-DC7F-4DCF-A10D-96A117A49197}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CC1A92EB-2672-4443-858D-BCA16F76F740}" type="presOf" srcId="{F3256203-D9D1-492A-B801-68C1A32486F0}" destId="{25A33852-3C4B-4406-8856-3A4D6201948C}" srcOrd="0" destOrd="1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851716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0" tIns="0" rIns="162719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Step 1 Title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</dsp:txBody>
      <dsp:txXfrm rot="5400000">
        <a:off x="2322" y="797242"/>
        <a:ext cx="2278137" cy="2391727"/>
      </dsp:txXfrm>
    </dsp:sp>
    <dsp:sp modelId="{DAD9059A-916A-4916-A2A8-B42491568DD3}">
      <dsp:nvSpPr>
        <dsp:cNvPr id="0" name=""/>
        <dsp:cNvSpPr/>
      </dsp:nvSpPr>
      <dsp:spPr>
        <a:xfrm rot="16200000">
          <a:off x="1597281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0" tIns="0" rIns="162719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Step 2 Title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</dsp:txBody>
      <dsp:txXfrm rot="5400000">
        <a:off x="2451319" y="797242"/>
        <a:ext cx="2278137" cy="2391727"/>
      </dsp:txXfrm>
    </dsp:sp>
    <dsp:sp modelId="{25A33852-3C4B-4406-8856-3A4D6201948C}">
      <dsp:nvSpPr>
        <dsp:cNvPr id="0" name=""/>
        <dsp:cNvSpPr/>
      </dsp:nvSpPr>
      <dsp:spPr>
        <a:xfrm rot="16200000">
          <a:off x="4046280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0" tIns="0" rIns="162719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Step 3 Title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</dsp:txBody>
      <dsp:txXfrm rot="5400000">
        <a:off x="4900318" y="797242"/>
        <a:ext cx="2278137" cy="2391727"/>
      </dsp:txXfrm>
    </dsp:sp>
    <dsp:sp modelId="{86146B22-5360-4D1B-AC91-3378F10134EE}">
      <dsp:nvSpPr>
        <dsp:cNvPr id="0" name=""/>
        <dsp:cNvSpPr/>
      </dsp:nvSpPr>
      <dsp:spPr>
        <a:xfrm rot="16200000">
          <a:off x="6495278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0" tIns="0" rIns="162719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Step 4 Title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Task description</a:t>
          </a:r>
        </a:p>
      </dsp:txBody>
      <dsp:txXfrm rot="5400000">
        <a:off x="7349316" y="797242"/>
        <a:ext cx="2278137" cy="239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1/25/2020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1/25/2020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1/25/2020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1/25/2020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1/25/2020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1/25/2020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1/25/2020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1/25/2020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1/25/2020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1/25/2020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1/25/2020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1/25/2020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Academic Success</a:t>
            </a:r>
            <a:br>
              <a:rPr lang="en-US" dirty="0"/>
            </a:br>
            <a:br>
              <a:rPr lang="en-US" sz="6700" dirty="0"/>
            </a:br>
            <a:r>
              <a:rPr lang="en-US" sz="3600" dirty="0"/>
              <a:t>A Dive Into Effects on the Success of K-12 US Public Schools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						Paper </a:t>
            </a:r>
            <a:r>
              <a:rPr lang="en-US" dirty="0" err="1"/>
              <a:t>Straws.LLC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DA459-F77A-4B87-B82A-9B9C9EFEA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3131" y="4589463"/>
            <a:ext cx="4329442" cy="1500187"/>
          </a:xfrm>
        </p:spPr>
        <p:txBody>
          <a:bodyPr>
            <a:noAutofit/>
          </a:bodyPr>
          <a:lstStyle/>
          <a:p>
            <a:r>
              <a:rPr lang="en-US" sz="4800" dirty="0"/>
              <a:t>Conclusions and Implications</a:t>
            </a:r>
          </a:p>
        </p:txBody>
      </p:sp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D8BE28-7F7A-4216-B140-2BC1EE5E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0603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E4FC98-4D59-4970-BCE5-ABC1470B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1A5BA-9E96-4C3E-8F3D-25877D1E1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8014" y="4855796"/>
            <a:ext cx="6597465" cy="870304"/>
          </a:xfrm>
        </p:spPr>
        <p:txBody>
          <a:bodyPr>
            <a:normAutofit/>
          </a:bodyPr>
          <a:lstStyle/>
          <a:p>
            <a:r>
              <a:rPr lang="en-US" sz="4800" dirty="0"/>
              <a:t>Graphs and Visualizations </a:t>
            </a:r>
          </a:p>
        </p:txBody>
      </p:sp>
    </p:spTree>
    <p:extLst>
      <p:ext uri="{BB962C8B-B14F-4D97-AF65-F5344CB8AC3E}">
        <p14:creationId xmlns:p14="http://schemas.microsoft.com/office/powerpoint/2010/main" val="336456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DD6C00-536A-48EB-B43D-1021E7CED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</p:spTree>
    <p:extLst>
      <p:ext uri="{BB962C8B-B14F-4D97-AF65-F5344CB8AC3E}">
        <p14:creationId xmlns:p14="http://schemas.microsoft.com/office/powerpoint/2010/main" val="200772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0E27B-FB2D-4F3F-BE71-5291B3525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7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02A406-480C-45E6-BF5B-28E32EBE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A96A3-1397-4710-AC6E-CAF4C8A6F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7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56105-3BA3-4427-B07B-91D791BB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9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Overview of Project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 To Ask</a:t>
            </a:r>
          </a:p>
          <a:p>
            <a:r>
              <a:rPr lang="en-US" dirty="0"/>
              <a:t>Other Variables to Look at</a:t>
            </a:r>
          </a:p>
          <a:p>
            <a:r>
              <a:rPr lang="en-US" dirty="0"/>
              <a:t>Even More Considerations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E5181-E1BB-43BF-9B51-1539B5190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436" y="2032987"/>
            <a:ext cx="4965111" cy="336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Generic Graph/Information</a:t>
            </a:r>
          </a:p>
        </p:txBody>
      </p:sp>
      <p:graphicFrame>
        <p:nvGraphicFramePr>
          <p:cNvPr id="9" name="Content Placeholder 2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5816718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Question and Motivation </a:t>
            </a:r>
          </a:p>
        </p:txBody>
      </p:sp>
      <p:graphicFrame>
        <p:nvGraphicFramePr>
          <p:cNvPr id="8" name="Content Placeholder 2" descr="Trapezoi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888379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Contextual Facts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First bullet point here</a:t>
            </a:r>
          </a:p>
          <a:p>
            <a:r>
              <a:rPr lang="en-US"/>
              <a:t>Second bullet point here</a:t>
            </a:r>
          </a:p>
          <a:p>
            <a:r>
              <a:rPr lang="en-US"/>
              <a:t>Third bullet point here</a:t>
            </a:r>
          </a:p>
        </p:txBody>
      </p:sp>
      <p:graphicFrame>
        <p:nvGraphicFramePr>
          <p:cNvPr id="12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5319095"/>
              </p:ext>
            </p:extLst>
          </p:nvPr>
        </p:nvGraphicFramePr>
        <p:xfrm>
          <a:off x="6415088" y="2193925"/>
          <a:ext cx="4494213" cy="189622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98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056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Group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056">
                <a:tc>
                  <a:txBody>
                    <a:bodyPr/>
                    <a:lstStyle/>
                    <a:p>
                      <a:r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056">
                <a:tc>
                  <a:txBody>
                    <a:bodyPr/>
                    <a:lstStyle/>
                    <a:p>
                      <a:r>
                        <a:t>Class</a:t>
                      </a:r>
                      <a:r>
                        <a:rPr baseline="0"/>
                        <a:t> 2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056">
                <a:tc>
                  <a:txBody>
                    <a:bodyPr/>
                    <a:lstStyle/>
                    <a:p>
                      <a:r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Datasets and Locations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988939" y="4998127"/>
            <a:ext cx="6597465" cy="612128"/>
          </a:xfrm>
        </p:spPr>
        <p:txBody>
          <a:bodyPr>
            <a:normAutofit/>
          </a:bodyPr>
          <a:lstStyle/>
          <a:p>
            <a:r>
              <a:rPr lang="en-US" sz="2800" dirty="0"/>
              <a:t>Data Wrangling, Clean-up, and Explanation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EBF312-0033-4EDF-B572-7931F13E8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208" y="51341"/>
            <a:ext cx="5015144" cy="420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Up</a:t>
            </a:r>
          </a:p>
        </p:txBody>
      </p: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B7F99-2700-4753-8286-5AFB62339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5075" y="4589463"/>
            <a:ext cx="3850048" cy="1500187"/>
          </a:xfrm>
        </p:spPr>
        <p:txBody>
          <a:bodyPr>
            <a:normAutofit/>
          </a:bodyPr>
          <a:lstStyle/>
          <a:p>
            <a:r>
              <a:rPr lang="en-US" sz="8800" dirty="0"/>
              <a:t>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108EE-9773-461C-A933-09288676F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007" y="62145"/>
            <a:ext cx="5632184" cy="415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4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34</TotalTime>
  <Words>137</Words>
  <Application>Microsoft Office PowerPoint</Application>
  <PresentationFormat>Widescreen</PresentationFormat>
  <Paragraphs>50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Calibri</vt:lpstr>
      <vt:lpstr>Wingdings</vt:lpstr>
      <vt:lpstr>Educational subjects 16x9</vt:lpstr>
      <vt:lpstr>Academic Success  A Dive Into Effects on the Success of K-12 US Public Schools</vt:lpstr>
      <vt:lpstr>Overview of Project</vt:lpstr>
      <vt:lpstr>Generic Graph/Information</vt:lpstr>
      <vt:lpstr>Question and Motivation </vt:lpstr>
      <vt:lpstr>Contextual Facts</vt:lpstr>
      <vt:lpstr>Datasets and Locations</vt:lpstr>
      <vt:lpstr>PowerPoint Presentation</vt:lpstr>
      <vt:lpstr>Clean Up</vt:lpstr>
      <vt:lpstr>PowerPoint Presentation</vt:lpstr>
      <vt:lpstr>Analysis</vt:lpstr>
      <vt:lpstr>PowerPoint Presentation</vt:lpstr>
      <vt:lpstr>Conclusion</vt:lpstr>
      <vt:lpstr>PowerPoint Presentation</vt:lpstr>
      <vt:lpstr>Implications</vt:lpstr>
      <vt:lpstr>PowerPoint Presentation</vt:lpstr>
      <vt:lpstr>Citations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Academic Success  A Dive Into Effects on the Success of K-12 US Public Schools</dc:title>
  <dc:creator>Sean Teeling</dc:creator>
  <cp:lastModifiedBy>Sean Teeling</cp:lastModifiedBy>
  <cp:revision>4</cp:revision>
  <dcterms:created xsi:type="dcterms:W3CDTF">2020-01-25T18:18:03Z</dcterms:created>
  <dcterms:modified xsi:type="dcterms:W3CDTF">2020-01-25T18:52:32Z</dcterms:modified>
</cp:coreProperties>
</file>